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44" r:id="rId4"/>
    <p:sldMasterId id="2147483756" r:id="rId5"/>
    <p:sldMasterId id="2147483768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021AA30-EB86-4F50-ACCE-7AE977339154}" type="datetimeFigureOut">
              <a:rPr lang="pl-PL" smtClean="0"/>
              <a:pPr/>
              <a:t>2012-06-15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8882349-B312-4F9F-86C9-48DFD14FD68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ROZWIĄZYWANIE UKŁADÓW RÓWNAŃ METODĄ GRAFICZNĄ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 to jest układ równań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Układ równań</a:t>
            </a:r>
            <a:r>
              <a:rPr lang="pl-PL" dirty="0" smtClean="0"/>
              <a:t> – </a:t>
            </a:r>
            <a:r>
              <a:rPr lang="pl-PL" dirty="0" err="1" smtClean="0"/>
              <a:t>koniukcja</a:t>
            </a:r>
            <a:r>
              <a:rPr lang="pl-PL" dirty="0" smtClean="0"/>
              <a:t> pewnej liczby (być może nieskończonej) równań.</a:t>
            </a:r>
          </a:p>
          <a:p>
            <a:pPr algn="ctr">
              <a:buNone/>
            </a:pPr>
            <a:r>
              <a:rPr lang="pl-PL" dirty="0" smtClean="0"/>
              <a:t>Rozwiązaniem układu równań jest każde przyporządkowanie wartości (liczb w przypadku układu równań algebraicznych, funkcji w przypadku układu równań funkcyjnych itd.) niewiadomym, które spełniają każde z równań składowych. Innymi słowy jest to rozwiązaniem układu równań część wspólna zbiorów rozwiązań wszystkich tych równań.</a:t>
            </a:r>
          </a:p>
          <a:p>
            <a:pPr algn="ctr">
              <a:buNone/>
            </a:pPr>
            <a:r>
              <a:rPr lang="pl-PL" dirty="0" smtClean="0"/>
              <a:t>Układ równań nazywa się sprzecznym, jeżeli nie ma on rozwiązań.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Na czym to polega??				krok 1			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 obu równań znajdujących się w układzie równań wyliczamy wartość „y”</a:t>
            </a:r>
          </a:p>
          <a:p>
            <a:pPr>
              <a:buNone/>
            </a:pPr>
            <a:r>
              <a:rPr lang="pl-PL" dirty="0" smtClean="0"/>
              <a:t>  np. y=1 – x, bo</a:t>
            </a:r>
          </a:p>
          <a:p>
            <a:pPr>
              <a:buNone/>
            </a:pPr>
            <a:r>
              <a:rPr lang="pl-PL" dirty="0" smtClean="0"/>
              <a:t>         x+y=1 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Na czym to polega??</a:t>
            </a:r>
            <a:br>
              <a:rPr lang="pl-PL" dirty="0" smtClean="0"/>
            </a:br>
            <a:r>
              <a:rPr lang="pl-PL" dirty="0" smtClean="0"/>
              <a:t>krok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Postępujemy podobnie jak przy funkcji liniowej, tzn. rysujemy 2 tabelki (bo każda wartość „y” jest inna).</a:t>
            </a:r>
          </a:p>
          <a:p>
            <a:pPr>
              <a:buNone/>
            </a:pPr>
            <a:r>
              <a:rPr lang="pl-PL" dirty="0" smtClean="0"/>
              <a:t>Na górze tabeli umieszczamy wartość „x”. SĄ TO DOWOLNE LICZBY (NP. 0,1,2).</a:t>
            </a:r>
          </a:p>
          <a:p>
            <a:pPr>
              <a:buNone/>
            </a:pPr>
            <a:r>
              <a:rPr lang="pl-PL" dirty="0" smtClean="0"/>
              <a:t>Dolna część tabelki to „y” którego wzór przepisujemy z układu równań. Wyliczamy go podstawiając za „x” wartości z górnej części tabeli.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Na czym to polega??</a:t>
            </a:r>
            <a:br>
              <a:rPr lang="pl-PL" dirty="0" smtClean="0"/>
            </a:br>
            <a:r>
              <a:rPr lang="pl-PL" dirty="0" smtClean="0"/>
              <a:t>krok 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Rysujemy układ współrzędnych (osie „x” i „y”) i nanosimy na niego punkty z  tabeli.</a:t>
            </a:r>
          </a:p>
          <a:p>
            <a:pPr>
              <a:buNone/>
            </a:pPr>
            <a:r>
              <a:rPr lang="pl-PL" dirty="0" smtClean="0"/>
              <a:t>Pamiętajmy o tym, by nie pomylić się przy wyliczaniu owych wartości!!!</a:t>
            </a:r>
          </a:p>
          <a:p>
            <a:pPr>
              <a:buNone/>
            </a:pPr>
            <a:r>
              <a:rPr lang="pl-PL" dirty="0" smtClean="0"/>
              <a:t>Współrzędne punktu w którym jedna oś przecina się z drugą są kolejno wartościami, które są rozwiązaniem danego układu równań.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Na czym to polega??</a:t>
            </a:r>
            <a:br>
              <a:rPr lang="pl-PL" dirty="0" smtClean="0"/>
            </a:br>
            <a:r>
              <a:rPr lang="pl-PL" dirty="0" smtClean="0"/>
              <a:t>krok 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Zawsze przed wpisaniem odpowiedzi, wykonujemy sprawdzenie. Za wartość „x” podstawiamy pierwszą cyfrę współrzędnych, a za „y” drugą. Jeśli lewa strona równania równa się prawej, to oznacza to, że poprawnie rozwiązaliśmy układ równań metodą graficzną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Na czym to polega??</a:t>
            </a:r>
            <a:br>
              <a:rPr lang="pl-PL" dirty="0" smtClean="0"/>
            </a:br>
            <a:r>
              <a:rPr lang="pl-PL" dirty="0" smtClean="0"/>
              <a:t>krok 5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Przystępujemy do napisania odpowiedzi, co równoznaczne jest ze skończeniem rozwiązywania układu.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ZAPAMIĘTAJ!!!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Metoda graficzna jest jedną z najtrudniejszych, których używamy przy rozwiązywaniu układów równań. Jest dość czasochłonna. Zawsze musimy wszystko dokładnie sprawdzić, aby się nie pogubić!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KONIEC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1_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</TotalTime>
  <Words>270</Words>
  <Application>Microsoft Office PowerPoint</Application>
  <PresentationFormat>Pokaz na ekranie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6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1_Miejski</vt:lpstr>
      <vt:lpstr>Bogaty</vt:lpstr>
      <vt:lpstr>Energetyczny</vt:lpstr>
      <vt:lpstr>1_Energetyczny</vt:lpstr>
      <vt:lpstr>Kapitał</vt:lpstr>
      <vt:lpstr>Moduł</vt:lpstr>
      <vt:lpstr>ROZWIĄZYWANIE UKŁADÓW RÓWNAŃ METODĄ GRAFICZNĄ</vt:lpstr>
      <vt:lpstr>Co  to jest układ równań</vt:lpstr>
      <vt:lpstr>Na czym to polega??    krok 1   </vt:lpstr>
      <vt:lpstr>Na czym to polega?? krok 2</vt:lpstr>
      <vt:lpstr>Na czym to polega?? krok 3</vt:lpstr>
      <vt:lpstr>Na czym to polega?? krok 4</vt:lpstr>
      <vt:lpstr>Na czym to polega?? krok 5</vt:lpstr>
      <vt:lpstr>ZAPAMIĘTAJ!!!</vt:lpstr>
      <vt:lpstr>KONIEC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ROZWIĄZYWANIE UKŁADÓW RÓWNAŃ METODĄ GRAFICZNĄ</dc:title>
  <dc:creator>Jandura</dc:creator>
  <cp:lastModifiedBy>User</cp:lastModifiedBy>
  <cp:revision>4</cp:revision>
  <dcterms:created xsi:type="dcterms:W3CDTF">2011-05-16T18:14:40Z</dcterms:created>
  <dcterms:modified xsi:type="dcterms:W3CDTF">2012-06-15T12:04:30Z</dcterms:modified>
</cp:coreProperties>
</file>