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7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C86093-740C-4B7D-AC67-4E9F97DD09D3}" type="datetimeFigureOut">
              <a:rPr lang="pl-PL" smtClean="0"/>
              <a:pPr/>
              <a:t>2012-06-18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4C9432-D9D4-4341-AF36-CACC190DED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85949"/>
          </a:xfrm>
        </p:spPr>
        <p:txBody>
          <a:bodyPr>
            <a:noAutofit/>
          </a:bodyPr>
          <a:lstStyle/>
          <a:p>
            <a:r>
              <a:rPr lang="pl-PL" sz="9600" dirty="0" smtClean="0"/>
              <a:t>OPONY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78661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59012" y="1774825"/>
            <a:ext cx="462597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Opona </a:t>
            </a:r>
            <a:r>
              <a:rPr lang="pl-PL" b="1" dirty="0" smtClean="0"/>
              <a:t>dętkowa</a:t>
            </a:r>
            <a:endParaRPr lang="pl-PL" b="1" dirty="0"/>
          </a:p>
          <a:p>
            <a:r>
              <a:rPr lang="pl-PL" dirty="0"/>
              <a:t>Opona dętkowa, opatentowana przez firmę Michelin w </a:t>
            </a:r>
            <a:r>
              <a:rPr lang="pl-PL" dirty="0" smtClean="0"/>
              <a:t>1930 </a:t>
            </a:r>
            <a:r>
              <a:rPr lang="pl-PL" dirty="0"/>
              <a:t>roku, to opona w której za utrzymanie odpowiedniego ciśnienia odpowiedzialna jest dętka. Oponę dętkową oznacza się </a:t>
            </a:r>
            <a:r>
              <a:rPr lang="pl-PL" b="1" dirty="0"/>
              <a:t>TT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78661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Opona </a:t>
            </a:r>
            <a:r>
              <a:rPr lang="pl-PL" b="1" dirty="0" smtClean="0"/>
              <a:t>bezdętkowa</a:t>
            </a:r>
            <a:endParaRPr lang="pl-PL" b="1" dirty="0"/>
          </a:p>
          <a:p>
            <a:r>
              <a:rPr lang="pl-PL" dirty="0"/>
              <a:t>Opona bezdętkowa, to opona w której za utrzymanie odpowiedniego ciśnienia odpowiedzialna jest sama opona. Szczelność pomiędzy oponą a obręczą zapewnia odpowiednio wzmocniona stopka. Oponę bezdętkową oznacza się </a:t>
            </a:r>
            <a:r>
              <a:rPr lang="pl-PL" b="1" dirty="0"/>
              <a:t>TL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21510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Opona "runflat</a:t>
            </a:r>
            <a:r>
              <a:rPr lang="pl-PL" b="1" dirty="0" smtClean="0"/>
              <a:t>"</a:t>
            </a:r>
            <a:endParaRPr lang="pl-PL" b="1" dirty="0"/>
          </a:p>
          <a:p>
            <a:r>
              <a:rPr lang="pl-PL" i="1" dirty="0"/>
              <a:t>Runflat</a:t>
            </a:r>
            <a:r>
              <a:rPr lang="pl-PL" dirty="0"/>
              <a:t> to technologia umożliwiająca jazdę na przebitej oponie na dystansie do 80 km z prędkością do 80 km/h. W razie uszkodzenia lub przebicia boki w tradycyjnej oponie ulegają poważnym odkształceniom i uniemożliwiają dalszą jazdę. W oponach typu </a:t>
            </a:r>
            <a:r>
              <a:rPr lang="pl-PL" i="1" dirty="0"/>
              <a:t>runflat</a:t>
            </a:r>
            <a:r>
              <a:rPr lang="pl-PL" dirty="0"/>
              <a:t> boki opony są znacząco wzmocnione, co zmniejsza jej ugięcie podczas nagłej utraty ciśnienia, po przebiciu nadal zachowują </a:t>
            </a:r>
            <a:r>
              <a:rPr lang="pl-PL" dirty="0" smtClean="0"/>
              <a:t>elastyczność. </a:t>
            </a:r>
            <a:r>
              <a:rPr lang="pl-PL" dirty="0"/>
              <a:t>Podstawową wadą tego typu opon jest niższy komfort jazdy i wyższe opory toczenia niż w tradycyjnych oponach</a:t>
            </a:r>
            <a:r>
              <a:rPr lang="pl-PL" baseline="30000" dirty="0"/>
              <a:t>[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13000" y="1928812"/>
            <a:ext cx="43180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Firmy produkujące opony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najbardziej znanych i "najpotężniejszych" firm możemy </a:t>
            </a:r>
            <a:r>
              <a:rPr lang="pl-PL" dirty="0" smtClean="0"/>
              <a:t>zaliczyć:</a:t>
            </a:r>
          </a:p>
          <a:p>
            <a:r>
              <a:rPr lang="pl-PL" dirty="0" smtClean="0"/>
              <a:t>Bridgstone,</a:t>
            </a:r>
          </a:p>
          <a:p>
            <a:r>
              <a:rPr lang="pl-PL" dirty="0" smtClean="0"/>
              <a:t>Continental,</a:t>
            </a:r>
          </a:p>
          <a:p>
            <a:r>
              <a:rPr lang="pl-PL" dirty="0" smtClean="0"/>
              <a:t>Continental,</a:t>
            </a:r>
          </a:p>
          <a:p>
            <a:r>
              <a:rPr lang="pl-PL" dirty="0" smtClean="0"/>
              <a:t>Goodyear,</a:t>
            </a:r>
          </a:p>
          <a:p>
            <a:r>
              <a:rPr lang="pl-PL" dirty="0" smtClean="0"/>
              <a:t>Michelin.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Opona </a:t>
            </a:r>
            <a:r>
              <a:rPr lang="pl-PL" dirty="0"/>
              <a:t>zbudowana jest przede wszystkim </a:t>
            </a:r>
            <a:r>
              <a:rPr lang="pl-PL" dirty="0" smtClean="0"/>
              <a:t> </a:t>
            </a:r>
            <a:r>
              <a:rPr lang="pl-PL" dirty="0"/>
              <a:t>z takich elementów jak: </a:t>
            </a:r>
            <a:endParaRPr lang="pl-PL" dirty="0" smtClean="0"/>
          </a:p>
          <a:p>
            <a:r>
              <a:rPr lang="pl-PL" dirty="0" smtClean="0"/>
              <a:t>bieżnik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osnowa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Opasanie</a:t>
            </a:r>
          </a:p>
          <a:p>
            <a:r>
              <a:rPr lang="pl-PL" dirty="0" smtClean="0"/>
              <a:t>Stopka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Bieżnika - </a:t>
            </a:r>
            <a:r>
              <a:rPr lang="pl-PL" dirty="0"/>
              <a:t>jest to część opony </a:t>
            </a:r>
            <a:r>
              <a:rPr lang="pl-PL" dirty="0" smtClean="0"/>
              <a:t>wysunięta </a:t>
            </a:r>
            <a:r>
              <a:rPr lang="pl-PL" dirty="0"/>
              <a:t>najbardziej na zewnątrz. Jest to </a:t>
            </a:r>
            <a:r>
              <a:rPr lang="pl-PL" dirty="0" smtClean="0"/>
              <a:t>część opony </a:t>
            </a:r>
            <a:r>
              <a:rPr lang="pl-PL" dirty="0"/>
              <a:t>odpowiedzialna za kontakt jej z nawierzchnią, a </a:t>
            </a:r>
            <a:r>
              <a:rPr lang="pl-PL" dirty="0" smtClean="0"/>
              <a:t>także </a:t>
            </a:r>
            <a:r>
              <a:rPr lang="pl-PL" dirty="0"/>
              <a:t>przede wszystkim przyczepność. </a:t>
            </a:r>
            <a:r>
              <a:rPr lang="pl-PL" dirty="0" smtClean="0"/>
              <a:t>Do </a:t>
            </a:r>
            <a:r>
              <a:rPr lang="pl-PL" dirty="0"/>
              <a:t>tego typu opon możemy zaliczyć np. slicki, czy też rowkowe. </a:t>
            </a:r>
            <a:endParaRPr lang="pl-PL" dirty="0" smtClean="0"/>
          </a:p>
          <a:p>
            <a:r>
              <a:rPr lang="pl-PL" dirty="0" smtClean="0"/>
              <a:t>Osnowa</a:t>
            </a:r>
            <a:r>
              <a:rPr lang="pl-PL" dirty="0"/>
              <a:t>, jest kolejnym elementem budującym oponę, jest to warstwa znajdująca się zaraz pod opasaniem, występuje w postaci </a:t>
            </a:r>
            <a:r>
              <a:rPr lang="pl-PL" dirty="0" err="1"/>
              <a:t>warst</a:t>
            </a:r>
            <a:r>
              <a:rPr lang="pl-PL" dirty="0"/>
              <a:t> kordu i jest ułożona pod różnymi kątami. </a:t>
            </a:r>
            <a:endParaRPr lang="pl-PL" dirty="0" smtClean="0"/>
          </a:p>
          <a:p>
            <a:r>
              <a:rPr lang="pl-PL" dirty="0" smtClean="0"/>
              <a:t>Osnowa </a:t>
            </a:r>
            <a:r>
              <a:rPr lang="pl-PL" dirty="0"/>
              <a:t>decyduje ona w dużym stopniu o </a:t>
            </a:r>
            <a:r>
              <a:rPr lang="pl-PL" dirty="0" smtClean="0"/>
              <a:t>wytrzymałość opony </a:t>
            </a:r>
          </a:p>
          <a:p>
            <a:r>
              <a:rPr lang="pl-PL" dirty="0" smtClean="0"/>
              <a:t> Opasanie czyli </a:t>
            </a:r>
            <a:r>
              <a:rPr lang="pl-PL" dirty="0"/>
              <a:t>warstwa znajdująca się bezpośrednio pod </a:t>
            </a:r>
            <a:r>
              <a:rPr lang="pl-PL" dirty="0" smtClean="0"/>
              <a:t>bieżnikiem</a:t>
            </a:r>
            <a:r>
              <a:rPr lang="pl-PL" dirty="0"/>
              <a:t>. Jest ona zbudowana z najbardziej nierozciągliwego materiału. Jej zadaniem, jest między innymi zapobieganie deformacją czoła opony. </a:t>
            </a:r>
            <a:r>
              <a:rPr lang="pl-PL" dirty="0" smtClean="0"/>
              <a:t> </a:t>
            </a:r>
          </a:p>
          <a:p>
            <a:r>
              <a:rPr lang="pl-PL" dirty="0"/>
              <a:t>S</a:t>
            </a:r>
            <a:r>
              <a:rPr lang="pl-PL" dirty="0" smtClean="0"/>
              <a:t>topka</a:t>
            </a:r>
            <a:r>
              <a:rPr lang="pl-PL" dirty="0"/>
              <a:t>, czyli część opony, stykająca się z </a:t>
            </a:r>
            <a:r>
              <a:rPr lang="pl-PL" dirty="0" smtClean="0"/>
              <a:t>obręczą.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 o oponach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i="1" dirty="0" smtClean="0"/>
              <a:t>Opona - </a:t>
            </a:r>
            <a:r>
              <a:rPr lang="pl-PL" i="1" dirty="0" smtClean="0"/>
              <a:t>zewnętrzna </a:t>
            </a:r>
            <a:r>
              <a:rPr lang="pl-PL" dirty="0" smtClean="0"/>
              <a:t>część koła o </a:t>
            </a:r>
            <a:r>
              <a:rPr lang="pl-PL" i="1" dirty="0" smtClean="0"/>
              <a:t>przekroju</a:t>
            </a:r>
          </a:p>
          <a:p>
            <a:pPr>
              <a:buNone/>
            </a:pPr>
            <a:r>
              <a:rPr lang="pl-PL" dirty="0" smtClean="0"/>
              <a:t>                otwartym, nakładana</a:t>
            </a:r>
          </a:p>
          <a:p>
            <a:pPr>
              <a:buNone/>
            </a:pPr>
            <a:r>
              <a:rPr lang="pl-PL" dirty="0" smtClean="0"/>
              <a:t>                na felgę lub obręcz.</a:t>
            </a:r>
          </a:p>
          <a:p>
            <a:pPr>
              <a:buNone/>
            </a:pPr>
            <a:r>
              <a:rPr lang="pl-PL" dirty="0" smtClean="0"/>
              <a:t>                Jest odpowiedzialna</a:t>
            </a:r>
          </a:p>
          <a:p>
            <a:pPr>
              <a:buNone/>
            </a:pPr>
            <a:r>
              <a:rPr lang="pl-PL" dirty="0" smtClean="0"/>
              <a:t>                za kontakt pojazdu</a:t>
            </a:r>
          </a:p>
          <a:p>
            <a:pPr>
              <a:buNone/>
            </a:pPr>
            <a:r>
              <a:rPr lang="pl-PL" dirty="0" smtClean="0"/>
              <a:t>                z podłożem,</a:t>
            </a:r>
          </a:p>
          <a:p>
            <a:pPr>
              <a:buNone/>
            </a:pPr>
            <a:r>
              <a:rPr lang="pl-PL" dirty="0" smtClean="0"/>
              <a:t>                przenoszenie napędu</a:t>
            </a:r>
          </a:p>
          <a:p>
            <a:pPr>
              <a:buNone/>
            </a:pPr>
            <a:r>
              <a:rPr lang="pl-PL" dirty="0" smtClean="0"/>
              <a:t>                oraz podstawową</a:t>
            </a:r>
          </a:p>
          <a:p>
            <a:pPr>
              <a:buNone/>
            </a:pPr>
            <a:r>
              <a:rPr lang="pl-PL" dirty="0" smtClean="0"/>
              <a:t>                amortyzację w czasie jazdy.</a:t>
            </a:r>
          </a:p>
          <a:p>
            <a:endParaRPr lang="pl-PL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OPONY UNIWERSALNE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Kilku producentów opon proponuje ogumienie uniwersalne tzn. zachowujące się poprawnie latem i zimą. Przykładem takiej opony jest między innymi „Navigator” z Dębicy. Ci sami producenci sprzedają równocześnie (do tych samych samochodów) opony rzeczywiście przeznaczone do eksploatacji w warunkach zimowych. Parametry jezdne samochodu wyposażonego w opony uniwersalne mogą być jednak niewystarczające podczas jazdy w warunkach ekstremalnych.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4429156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OPONY ZIMOWE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Generalnie, opony sezonowe są zaprojektowane na specyficzne warunki pogodowe, z jakimi mamy do czynienia o określonej porze roku. I tak opony zimowe są technicznie przystosowane do zapewniania najlepszych parametrów jezdnych w zimowych warunkach pogodowych. Określenie „zimowe warunki pogodowe” nie odnosi się wyłącznie do pokrytych lodem lub śniegiem dróg i ujemnych temperatur, ale również do średnich warunków zimowych, kiedy temperatura spada poniżej +7</a:t>
            </a:r>
            <a:r>
              <a:rPr lang="pl-PL" baseline="30000" dirty="0"/>
              <a:t>o</a:t>
            </a:r>
            <a:r>
              <a:rPr lang="pl-PL" dirty="0"/>
              <a:t>C.Obecnie klasyczne opony zimowe uległy pewnej ewolucji i są projektowane tak, aby mogły zapewnić optymalne osiągi w warunkach europejskiej pory zimowej, to jest: śniegu i lodu, błota pośniegowego oraz stosunkowo dużych opadów deszczu i ryzyka jego przymarznięcia.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85783" y="214290"/>
            <a:ext cx="9429783" cy="6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opon: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Podział ze względu na budowę wewnętrzną:</a:t>
            </a:r>
          </a:p>
          <a:p>
            <a:r>
              <a:rPr lang="pl-PL" b="1" dirty="0"/>
              <a:t>Opona </a:t>
            </a:r>
            <a:r>
              <a:rPr lang="pl-PL" b="1" dirty="0" smtClean="0"/>
              <a:t>diagonalna</a:t>
            </a:r>
            <a:endParaRPr lang="pl-PL" b="1" dirty="0"/>
          </a:p>
          <a:p>
            <a:r>
              <a:rPr lang="pl-PL" dirty="0"/>
              <a:t>W oponie diagonalnej cała osnowa opony składa się kilku warstw </a:t>
            </a:r>
            <a:r>
              <a:rPr lang="pl-PL" dirty="0" smtClean="0"/>
              <a:t>tkanin ułożonych </a:t>
            </a:r>
            <a:r>
              <a:rPr lang="pl-PL" dirty="0"/>
              <a:t>na przemian w dwóch kierunkach, pod różnym kątem, lecz zawsze mniejszym niż 90°. Liczba warstw zależy od wielkości i obciążenia na jakie projektowano oponę. Konstrukcja ta pozwala na rezygnację z zastosowania opasania, lecz go nie wyklucza. Opona diagonalna z opasaniem nazywana jest oponą opasaną.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00174"/>
            <a:ext cx="471490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Opona radialna </a:t>
            </a:r>
          </a:p>
          <a:p>
            <a:r>
              <a:rPr lang="pl-PL" dirty="0"/>
              <a:t>W oponie radialnej osnowa ułożona jest </a:t>
            </a:r>
            <a:r>
              <a:rPr lang="pl-PL" dirty="0" smtClean="0"/>
              <a:t>promieniowo</a:t>
            </a:r>
            <a:r>
              <a:rPr lang="pl-PL" dirty="0"/>
              <a:t> </a:t>
            </a:r>
            <a:r>
              <a:rPr lang="pl-PL" dirty="0" smtClean="0"/>
              <a:t>(radialnie </a:t>
            </a:r>
            <a:r>
              <a:rPr lang="pl-PL" dirty="0"/>
              <a:t>– stąd nazwa), czyli pod kątem 90°. Dla jej wzmocnienia stosuje się warstwy opasania. Takie ułożenie osnowy powoduje większą elastyczność boku opony, a warstwy opasania zapewniają usztywnienie bieżnika, co odpowiednio poprawia zachowanie się podczas jazdy po łuku i zwiększa powierzchnię styku opony z nawierzchnią.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475</Words>
  <Application>Microsoft Office PowerPoint</Application>
  <PresentationFormat>Pokaz na ekranie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Moduł</vt:lpstr>
      <vt:lpstr>OPONY</vt:lpstr>
      <vt:lpstr>Wstęp o oponach</vt:lpstr>
      <vt:lpstr>OPONY UNIWERSALNE</vt:lpstr>
      <vt:lpstr>Slajd 4</vt:lpstr>
      <vt:lpstr>OPONY ZIMOWE</vt:lpstr>
      <vt:lpstr>Slajd 6</vt:lpstr>
      <vt:lpstr>Rodzaje opon: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Firmy produkujące opony </vt:lpstr>
      <vt:lpstr>Budowa</vt:lpstr>
      <vt:lpstr>Slajd 19</vt:lpstr>
    </vt:vector>
  </TitlesOfParts>
  <Company>nieznana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OPONY</dc:title>
  <dc:creator>marios1407</dc:creator>
  <cp:lastModifiedBy>User</cp:lastModifiedBy>
  <cp:revision>8</cp:revision>
  <dcterms:created xsi:type="dcterms:W3CDTF">2012-06-09T12:44:56Z</dcterms:created>
  <dcterms:modified xsi:type="dcterms:W3CDTF">2012-06-18T10:10:17Z</dcterms:modified>
</cp:coreProperties>
</file>