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59" r:id="rId4"/>
    <p:sldId id="257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55" y="-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023108-3F39-4701-8A77-CDDFAD307576}" type="datetimeFigureOut">
              <a:rPr lang="pl-PL" smtClean="0"/>
              <a:pPr/>
              <a:t>2012-06-02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07DBAEA-C736-46E9-9831-946F878246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 advClick="0" advTm="10000">
    <p:wheel spokes="2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   Kuchenka mikrofalowa </a:t>
            </a:r>
            <a:endParaRPr lang="pl-PL" dirty="0"/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kuchenka mikrofalowa 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(potoczna nazwa: </a:t>
            </a:r>
            <a:r>
              <a:rPr lang="pl-PL" b="1" dirty="0" smtClean="0"/>
              <a:t>mikrofalówka</a:t>
            </a:r>
            <a:r>
              <a:rPr lang="pl-PL" dirty="0" smtClean="0"/>
              <a:t>) – urządzenie kuchenne służące do ogrzewania przedmiotów znajdujących się w jej wnętrzu poprzez poddanie ich działaniu mikrofal.</a:t>
            </a:r>
            <a:endParaRPr lang="pl-PL" dirty="0"/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Budowa</a:t>
            </a:r>
            <a:endParaRPr lang="pl-PL" dirty="0"/>
          </a:p>
        </p:txBody>
      </p:sp>
      <p:pic>
        <p:nvPicPr>
          <p:cNvPr id="8" name="Symbol zastępczy zawartości 7" descr="eeFMLGYVsbIQLBlCsUzUS8wq2ynYSASeHdGhpp9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590" y="1484784"/>
            <a:ext cx="7858842" cy="500808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Zasady działania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2400" dirty="0" smtClean="0"/>
              <a:t>Serce mikrofali stanowi magnetron – rodzaj lampy radiowej – diody próżniowej o cylindrycznym układzie elektrod. Katoda magnetronu, podgrzewana przez miniaturowy grzejnik elektryczny, jest umieszczona wewnątrz anody – miedzianego bloku tak ukształtowanego, by w jego wnętrzu powstały cylindryczne wnęki. Anoda magnetronu znajduje się pomiędzy biegunami bardzo silnego magnesu stałego. </a:t>
            </a:r>
            <a:endParaRPr lang="pl-PL" sz="2400" dirty="0"/>
          </a:p>
        </p:txBody>
      </p:sp>
      <p:pic>
        <p:nvPicPr>
          <p:cNvPr id="6" name="Symbol zastępczy zawartości 5" descr="AMG20E80GB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060848"/>
            <a:ext cx="4032448" cy="295232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Niebezpieczeństwa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>
                <a:latin typeface="Arial Black" pitchFamily="34" charset="0"/>
              </a:rPr>
              <a:t>Przedmioty metalowe:                </a:t>
            </a:r>
            <a:r>
              <a:rPr lang="pl-PL" dirty="0" smtClean="0"/>
              <a:t>Do kuchenek  nie mogą być wkładane przedmioty metalowe (z wyjątkiem jednolitych talerzy i tacek) – mikrofale nie przenikają przez metal, ale wywołują w nim prądy wirowe, przez co dochodzi do silnego nagrzewania, a nawet iskrzenia w miejscu gdzie metal jest cienki (np. złocenia ceramiki) oraz w miejscach słabego styku dwóch kawałków metalu a także na ostrych krawędziach i szpicach. 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>
                <a:latin typeface="Arial Black" pitchFamily="34" charset="0"/>
              </a:rPr>
              <a:t>Przegrzanie  cieczy :       </a:t>
            </a:r>
            <a:r>
              <a:rPr lang="pl-PL" dirty="0" smtClean="0"/>
              <a:t>Czasem zdarza się, że czysta woda, podgrzewana mikrofalami w nieporysowanym naczyniu osiągnie temperaturę wyższą od   temperatury              wrzenia  przechodząc niepostrzeżenie w stan cieczy przegrzanej – nie różni się wtedy wyglądem od wody o temperaturze niższej niż temperatura wrzenia (nie szumi, nie pojawiają się pęcherzyki gazu).</a:t>
            </a:r>
            <a:endParaRPr lang="pl-PL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  Kulinaria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Aby potrawy przygotowywane lub podgrzewane w kuchence mikrofalowej były możliwie najbardziej smaczne i podobne do przyrządzanych metodą tradycyjną zaleca się korzystanie z kuchenki przy minimalnej możliwej mocy i maksymalnie długim czasie nagrzewania. Powoduje to jednak utratę </a:t>
            </a:r>
            <a:r>
              <a:rPr lang="pl-PL" sz="2000" dirty="0" smtClean="0"/>
              <a:t>szybkiego </a:t>
            </a:r>
            <a:r>
              <a:rPr lang="pl-PL" sz="2000" dirty="0" smtClean="0"/>
              <a:t>podgrzania produktów.</a:t>
            </a:r>
            <a:endParaRPr lang="pl-PL" sz="2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Bardzo źle w kuchence podgrzewane są produkty z ciasta np. pierogi, naleśniki, kluski – ciasto przybiera formę gumy, występują naprzemiennie obszary prawie zimne i bardzo silnie podgrzane (nawet ponad 100 °C).</a:t>
            </a:r>
            <a:endParaRPr lang="pl-PL" sz="2000" dirty="0"/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Mity dotyczące mikrofalówek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7200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Często są spotykane opinie o szkodliwości pożywienia przy korzystaniu z kuchenki mikrofalowej. Przeprowadzone badania reakcji chemicznych w substancjach ogrzewanych promieniowaniem mikrofalowym pokazały że niekiedy zachodzą one szybciej niż przy tradycyjnym ogrzewaniu do takiej samej temperatury.</a:t>
            </a:r>
            <a:r>
              <a:rPr lang="pl-PL" sz="2400" baseline="30000" dirty="0" smtClean="0"/>
              <a:t> </a:t>
            </a:r>
            <a:r>
              <a:rPr lang="pl-PL" sz="2400" dirty="0" smtClean="0"/>
              <a:t>Częściowo może to być spowodowane różnicami w zdolności do absorpcji promieniowania mikrofalowego przez różne </a:t>
            </a:r>
            <a:r>
              <a:rPr lang="pl-PL" sz="2400" dirty="0" smtClean="0"/>
              <a:t>substancje. </a:t>
            </a:r>
            <a:endParaRPr lang="pl-PL" sz="2400" dirty="0"/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             Koniec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   Prezentacje wykonał                 Dawid Kopytko  </a:t>
            </a:r>
            <a:endParaRPr lang="pl-PL" dirty="0"/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228</Words>
  <Application>Microsoft Office PowerPoint</Application>
  <PresentationFormat>Pokaz na ekranie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Energetyczny</vt:lpstr>
      <vt:lpstr>    Kuchenka mikrofalowa </vt:lpstr>
      <vt:lpstr>Co to jest kuchenka mikrofalowa ? </vt:lpstr>
      <vt:lpstr>                Budowa</vt:lpstr>
      <vt:lpstr>             Zasady działania </vt:lpstr>
      <vt:lpstr>         Niebezpieczeństwa</vt:lpstr>
      <vt:lpstr>                   Kulinaria</vt:lpstr>
      <vt:lpstr> Mity dotyczące mikrofalówek </vt:lpstr>
      <vt:lpstr>                Koniec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Kuchenka mikrofalowa </dc:title>
  <dc:creator>kopytko</dc:creator>
  <cp:lastModifiedBy>kopytko</cp:lastModifiedBy>
  <cp:revision>14</cp:revision>
  <dcterms:created xsi:type="dcterms:W3CDTF">2012-05-25T16:28:39Z</dcterms:created>
  <dcterms:modified xsi:type="dcterms:W3CDTF">2012-06-02T11:35:49Z</dcterms:modified>
</cp:coreProperties>
</file>